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6" r:id="rId7"/>
    <p:sldId id="273" r:id="rId8"/>
    <p:sldId id="271" r:id="rId9"/>
    <p:sldId id="272" r:id="rId10"/>
    <p:sldId id="263" r:id="rId11"/>
    <p:sldId id="267" r:id="rId12"/>
    <p:sldId id="270" r:id="rId13"/>
    <p:sldId id="274" r:id="rId14"/>
  </p:sldIdLst>
  <p:sldSz cx="18288000" cy="10287000"/>
  <p:notesSz cx="6858000" cy="9144000"/>
  <p:embeddedFontLst>
    <p:embeddedFont>
      <p:font typeface="Baskerville Old Face" panose="02020602080505020303" pitchFamily="18" charset="0"/>
      <p:regular r:id="rId15"/>
    </p:embeddedFont>
    <p:embeddedFont>
      <p:font typeface="Nourd Bold" panose="020B0604020202020204" charset="0"/>
      <p:regular r:id="rId16"/>
    </p:embeddedFont>
    <p:embeddedFont>
      <p:font typeface="Rubik" panose="020B0604020202020204" charset="-79"/>
      <p:regular r:id="rId17"/>
    </p:embeddedFont>
    <p:embeddedFont>
      <p:font typeface="Rubik Semi-Bold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8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1432">
            <a:off x="9849560" y="80675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314" y="8206400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045" y="8409174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7314" y="3136934"/>
            <a:ext cx="6773237" cy="4195263"/>
            <a:chOff x="0" y="247651"/>
            <a:chExt cx="9030983" cy="55936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47651"/>
              <a:ext cx="9030983" cy="4314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999"/>
                </a:lnSpc>
              </a:pPr>
              <a:r>
                <a:rPr lang="en-IN" sz="9600" dirty="0">
                  <a:solidFill>
                    <a:schemeClr val="bg1"/>
                  </a:solidFill>
                </a:rPr>
                <a:t>Currency Converter</a:t>
              </a:r>
              <a:endParaRPr lang="en-US" sz="12999" dirty="0">
                <a:solidFill>
                  <a:schemeClr val="bg1"/>
                </a:solidFill>
                <a:latin typeface="Nourd Bold"/>
                <a:ea typeface="Nourd Bold"/>
                <a:cs typeface="Nourd Bold"/>
                <a:sym typeface="Nourd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69869"/>
              <a:ext cx="7134343" cy="671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IN" sz="32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 Interactive Web Application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6"/>
            <a:ext cx="8406956" cy="8115164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7605" y="535896"/>
            <a:ext cx="8406956" cy="8115164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0611" y="2743007"/>
            <a:ext cx="5863626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ALTERNATIVES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3416" y="2743007"/>
            <a:ext cx="589716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Challenges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272" y="3442834"/>
            <a:ext cx="5897168" cy="3585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IN" sz="32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asynchronous API calls.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Ensuring accurate conversion rates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Responsive design issues.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9534" y="962025"/>
            <a:ext cx="1054636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u="non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Status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32062"/>
            <a:ext cx="5106813" cy="5791270"/>
            <a:chOff x="0" y="0"/>
            <a:chExt cx="1345004" cy="1525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36" y="3123054"/>
            <a:ext cx="3373340" cy="196778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641275" y="5410927"/>
            <a:ext cx="3881663" cy="1311839"/>
            <a:chOff x="0" y="0"/>
            <a:chExt cx="5175551" cy="174911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87094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60% done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17555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Project Phase 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1275" y="7399115"/>
            <a:ext cx="3881663" cy="845073"/>
            <a:chOff x="0" y="0"/>
            <a:chExt cx="5175551" cy="112676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175551" cy="47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Last updated: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79606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January 10, 2025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90593" y="2832062"/>
            <a:ext cx="5106813" cy="5791270"/>
            <a:chOff x="0" y="0"/>
            <a:chExt cx="1345004" cy="15252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590593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330" y="3123054"/>
            <a:ext cx="3373340" cy="196778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7203168" y="5410927"/>
            <a:ext cx="3881663" cy="1311839"/>
            <a:chOff x="0" y="0"/>
            <a:chExt cx="5175551" cy="17491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87094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70% done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17555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Project Phase 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03168" y="7399115"/>
            <a:ext cx="3881663" cy="845073"/>
            <a:chOff x="0" y="0"/>
            <a:chExt cx="5175551" cy="112676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28575"/>
              <a:ext cx="5175551" cy="47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Last updated: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9606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January 10, 2025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52487" y="2832062"/>
            <a:ext cx="5106813" cy="5791270"/>
            <a:chOff x="0" y="0"/>
            <a:chExt cx="1345004" cy="15252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2152487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9223" y="3123054"/>
            <a:ext cx="3373340" cy="1967781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2765062" y="5410927"/>
            <a:ext cx="3881663" cy="1311839"/>
            <a:chOff x="0" y="0"/>
            <a:chExt cx="5175551" cy="1749119"/>
          </a:xfrm>
        </p:grpSpPr>
        <p:sp>
          <p:nvSpPr>
            <p:cNvPr id="35" name="TextBox 35"/>
            <p:cNvSpPr txBox="1"/>
            <p:nvPr/>
          </p:nvSpPr>
          <p:spPr>
            <a:xfrm>
              <a:off x="0" y="787094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80% done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517555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Project Phase 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765062" y="7399115"/>
            <a:ext cx="3881663" cy="845073"/>
            <a:chOff x="0" y="0"/>
            <a:chExt cx="5175551" cy="112676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28575"/>
              <a:ext cx="5175551" cy="47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Last updated: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79606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January 10, 2025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526" y="502927"/>
            <a:ext cx="11544602" cy="8148133"/>
            <a:chOff x="0" y="0"/>
            <a:chExt cx="3040554" cy="2146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554" cy="2146010"/>
            </a:xfrm>
            <a:custGeom>
              <a:avLst/>
              <a:gdLst/>
              <a:ahLst/>
              <a:cxnLst/>
              <a:rect l="l" t="t" r="r" b="b"/>
              <a:pathLst>
                <a:path w="3040554" h="2146010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67600" y="6870450"/>
            <a:ext cx="3026539" cy="940050"/>
            <a:chOff x="0" y="0"/>
            <a:chExt cx="4035385" cy="1253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035385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Sanjita Ray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96324"/>
              <a:ext cx="4035385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Co-worker</a:t>
              </a:r>
              <a:endParaRPr lang="en-US" sz="2499" u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82758" y="3105150"/>
            <a:ext cx="4223476" cy="4666824"/>
          </a:xfrm>
          <a:custGeom>
            <a:avLst/>
            <a:gdLst/>
            <a:ahLst/>
            <a:cxnLst/>
            <a:rect l="l" t="t" r="r" b="b"/>
            <a:pathLst>
              <a:path w="4223476" h="4666824">
                <a:moveTo>
                  <a:pt x="0" y="0"/>
                </a:moveTo>
                <a:lnTo>
                  <a:pt x="4223477" y="0"/>
                </a:lnTo>
                <a:lnTo>
                  <a:pt x="4223477" y="4666824"/>
                </a:lnTo>
                <a:lnTo>
                  <a:pt x="0" y="466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48559" y="2106592"/>
            <a:ext cx="899189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For questions, reach out to: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43800" y="3314700"/>
            <a:ext cx="3026539" cy="940050"/>
            <a:chOff x="0" y="0"/>
            <a:chExt cx="4035385" cy="125340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4035385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Rima Das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6324"/>
              <a:ext cx="4035385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Co-worker</a:t>
              </a:r>
              <a:endParaRPr lang="en-US" sz="2499" u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981850" y="3497748"/>
            <a:ext cx="3667066" cy="35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200" dirty="0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rima983131@gmail.com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81850" y="7200900"/>
            <a:ext cx="3667066" cy="35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200" dirty="0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sanjitaray62@gmail.com</a:t>
            </a:r>
          </a:p>
        </p:txBody>
      </p:sp>
      <p:sp>
        <p:nvSpPr>
          <p:cNvPr id="26" name="Freeform 26"/>
          <p:cNvSpPr/>
          <p:nvPr/>
        </p:nvSpPr>
        <p:spPr>
          <a:xfrm>
            <a:off x="752335" y="7771974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7" name="Group 20">
            <a:extLst>
              <a:ext uri="{FF2B5EF4-FFF2-40B4-BE49-F238E27FC236}">
                <a16:creationId xmlns:a16="http://schemas.microsoft.com/office/drawing/2014/main" id="{D491B88C-9096-8A70-B8D6-6F7C16FEEA61}"/>
              </a:ext>
            </a:extLst>
          </p:cNvPr>
          <p:cNvGrpSpPr/>
          <p:nvPr/>
        </p:nvGrpSpPr>
        <p:grpSpPr>
          <a:xfrm>
            <a:off x="7467600" y="5125288"/>
            <a:ext cx="3026539" cy="940050"/>
            <a:chOff x="0" y="0"/>
            <a:chExt cx="4035385" cy="1253400"/>
          </a:xfrm>
        </p:grpSpPr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id="{E2EF02D4-5D39-E1E6-3581-A40CFAB86F24}"/>
                </a:ext>
              </a:extLst>
            </p:cNvPr>
            <p:cNvSpPr txBox="1"/>
            <p:nvPr/>
          </p:nvSpPr>
          <p:spPr>
            <a:xfrm>
              <a:off x="0" y="0"/>
              <a:ext cx="4035385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Sahali</a:t>
              </a:r>
              <a:r>
                <a:rPr lang="en-US" sz="2999" dirty="0">
                  <a:solidFill>
                    <a:srgbClr val="FFFFFF"/>
                  </a:solidFill>
                  <a:latin typeface="Rubik Semi-Bold"/>
                  <a:ea typeface="Rubik Semi-Bold"/>
                  <a:cs typeface="Rubik Semi-Bold"/>
                  <a:sym typeface="Rubik Semi-Bold"/>
                </a:rPr>
                <a:t> Das</a:t>
              </a: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98C500EB-D60B-60CC-03AE-57F44035889B}"/>
                </a:ext>
              </a:extLst>
            </p:cNvPr>
            <p:cNvSpPr txBox="1"/>
            <p:nvPr/>
          </p:nvSpPr>
          <p:spPr>
            <a:xfrm>
              <a:off x="0" y="696324"/>
              <a:ext cx="4035385" cy="55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Co-worker</a:t>
              </a:r>
              <a:endParaRPr lang="en-US" sz="2499" u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0" name="TextBox 24">
            <a:extLst>
              <a:ext uri="{FF2B5EF4-FFF2-40B4-BE49-F238E27FC236}">
                <a16:creationId xmlns:a16="http://schemas.microsoft.com/office/drawing/2014/main" id="{703D2931-47E5-F8B8-6CF9-36C1CBC85357}"/>
              </a:ext>
            </a:extLst>
          </p:cNvPr>
          <p:cNvSpPr txBox="1"/>
          <p:nvPr/>
        </p:nvSpPr>
        <p:spPr>
          <a:xfrm>
            <a:off x="12954000" y="5326548"/>
            <a:ext cx="4019476" cy="3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200" dirty="0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sendtosahalidas@gmail.com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3A38B-AB77-A47D-1294-0265917BEC01}"/>
              </a:ext>
            </a:extLst>
          </p:cNvPr>
          <p:cNvSpPr txBox="1"/>
          <p:nvPr/>
        </p:nvSpPr>
        <p:spPr>
          <a:xfrm>
            <a:off x="4572000" y="4358670"/>
            <a:ext cx="9144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 You</a:t>
            </a:r>
          </a:p>
          <a:p>
            <a:pPr algn="ctr"/>
            <a:r>
              <a:rPr lang="en-IN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For your attention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5CF76-9176-4E6F-CB4E-0965288E0F3F}"/>
              </a:ext>
            </a:extLst>
          </p:cNvPr>
          <p:cNvSpPr/>
          <p:nvPr/>
        </p:nvSpPr>
        <p:spPr>
          <a:xfrm>
            <a:off x="9144000" y="6518294"/>
            <a:ext cx="5867400" cy="9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7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4938380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0546704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09649" y="4551350"/>
            <a:ext cx="4717407" cy="931688"/>
          </a:xfrm>
          <a:custGeom>
            <a:avLst/>
            <a:gdLst/>
            <a:ahLst/>
            <a:cxnLst/>
            <a:rect l="l" t="t" r="r" b="b"/>
            <a:pathLst>
              <a:path w="4717407" h="931688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35076" y="1028700"/>
            <a:ext cx="5666553" cy="3824924"/>
          </a:xfrm>
          <a:custGeom>
            <a:avLst/>
            <a:gdLst/>
            <a:ahLst/>
            <a:cxnLst/>
            <a:rect l="l" t="t" r="r" b="b"/>
            <a:pathLst>
              <a:path w="5666553" h="3824924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6394367"/>
            <a:ext cx="5013953" cy="2515300"/>
            <a:chOff x="0" y="0"/>
            <a:chExt cx="6685271" cy="33537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4" action="ppaction://hlinksldjump"/>
                </a:rPr>
                <a:t>Overview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5" action="ppaction://hlinksldjump"/>
                </a:rPr>
                <a:t>Scope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6" action="ppaction://hlinksldjump"/>
                </a:rPr>
                <a:t>Timeline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7" action="ppaction://hlinksldjump"/>
                </a:rPr>
                <a:t>Budget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37023" y="6394367"/>
            <a:ext cx="5013953" cy="2515300"/>
            <a:chOff x="0" y="0"/>
            <a:chExt cx="6685271" cy="335373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8" action="ppaction://hlinksldjump"/>
                </a:rPr>
                <a:t>Teams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6" action="ppaction://hlinksldjump"/>
                </a:rPr>
                <a:t>Risks and Alternatives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7" action="ppaction://hlinksldjump"/>
                </a:rPr>
                <a:t>Project Monitoring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9" action="ppaction://hlinksldjump"/>
                </a:rPr>
                <a:t>Roadmap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45347" y="6394367"/>
            <a:ext cx="5013953" cy="2515076"/>
            <a:chOff x="0" y="0"/>
            <a:chExt cx="6685271" cy="335343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hlinkClick r:id="rId8" action="ppaction://hlinksldjump"/>
                </a:rPr>
                <a:t>Updates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2711"/>
              <a:ext cx="668527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Status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91999"/>
              <a:ext cx="668527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Whiteboard Page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21286"/>
              <a:ext cx="6685271" cy="63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Brainstorm Page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990468" y="2282363"/>
            <a:ext cx="4355769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TEAM</a:t>
            </a:r>
            <a:endParaRPr lang="en-US" sz="7500" u="none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92205"/>
            <a:ext cx="7843358" cy="4114800"/>
            <a:chOff x="0" y="0"/>
            <a:chExt cx="2065740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l="l" t="t" r="r" b="b"/>
              <a:pathLst>
                <a:path w="2065740" h="1083733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4737" y="4913938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15942" y="4492205"/>
            <a:ext cx="7843358" cy="4114800"/>
            <a:chOff x="0" y="0"/>
            <a:chExt cx="2065740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l="l" t="t" r="r" b="b"/>
              <a:pathLst>
                <a:path w="2065740" h="1083733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45401" y="4913938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67584" y="3517877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9908" y="1028700"/>
            <a:ext cx="2907069" cy="2489177"/>
          </a:xfrm>
          <a:custGeom>
            <a:avLst/>
            <a:gdLst/>
            <a:ahLst/>
            <a:cxnLst/>
            <a:rect l="l" t="t" r="r" b="b"/>
            <a:pathLst>
              <a:path w="2907069" h="2489177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1611" y="5164573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OBJECTIVES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978694"/>
            <a:ext cx="12308921" cy="3202828"/>
            <a:chOff x="0" y="-66675"/>
            <a:chExt cx="16411895" cy="42704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6411895" cy="1575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50"/>
                </a:lnSpc>
              </a:pPr>
              <a:r>
                <a:rPr lang="en-US" sz="7200" b="1" dirty="0">
                  <a:solidFill>
                    <a:schemeClr val="bg1"/>
                  </a:solidFill>
                </a:rPr>
                <a:t>What is a Currency Converter?</a:t>
              </a:r>
              <a:endParaRPr lang="en-US" sz="7200" b="1" u="none" dirty="0">
                <a:solidFill>
                  <a:schemeClr val="bg1"/>
                </a:solidFill>
                <a:latin typeface="Nourd Bold"/>
                <a:ea typeface="Nourd Bold"/>
                <a:cs typeface="Nourd Bold"/>
                <a:sym typeface="Nou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87771"/>
              <a:ext cx="16411895" cy="221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A currency converter is a tool that enables the conversion of one currency to another based on current exchange rates. It is widely used for international trade, travel, and financial transactions.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94737" y="5753100"/>
            <a:ext cx="4729148" cy="282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IN" sz="24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a responsive web application for currency conversion.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utilize HTML for structure, CSS for styling, and JavaScript for functionality.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5401" y="6767758"/>
            <a:ext cx="472914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List the objective here</a:t>
            </a:r>
          </a:p>
          <a:p>
            <a:pPr algn="l"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List the objective here</a:t>
            </a:r>
          </a:p>
          <a:p>
            <a:pPr algn="l"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List the objective here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2275" y="5164573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GOALS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651811" y="7906641"/>
            <a:ext cx="3524244" cy="696038"/>
          </a:xfrm>
          <a:custGeom>
            <a:avLst/>
            <a:gdLst/>
            <a:ahLst/>
            <a:cxnLst/>
            <a:rect l="l" t="t" r="r" b="b"/>
            <a:pathLst>
              <a:path w="3524244" h="696038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7334" y="2380359"/>
            <a:ext cx="5533198" cy="5526281"/>
          </a:xfrm>
          <a:custGeom>
            <a:avLst/>
            <a:gdLst/>
            <a:ahLst/>
            <a:cxnLst/>
            <a:rect l="l" t="t" r="r" b="b"/>
            <a:pathLst>
              <a:path w="5533198" h="5526281">
                <a:moveTo>
                  <a:pt x="0" y="0"/>
                </a:moveTo>
                <a:lnTo>
                  <a:pt x="5533197" y="0"/>
                </a:lnTo>
                <a:lnTo>
                  <a:pt x="5533197" y="5526282"/>
                </a:lnTo>
                <a:lnTo>
                  <a:pt x="0" y="552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00024" y="618899"/>
            <a:ext cx="6953700" cy="8334601"/>
            <a:chOff x="0" y="155380"/>
            <a:chExt cx="9271600" cy="122269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5380"/>
              <a:ext cx="9271600" cy="6708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50"/>
                </a:lnSpc>
              </a:pPr>
              <a:r>
                <a:rPr lang="en-US" sz="9600" dirty="0">
                  <a:solidFill>
                    <a:schemeClr val="bg1"/>
                  </a:solidFill>
                </a:rPr>
                <a:t>How Does Currency Conversion Work?</a:t>
              </a:r>
              <a:endParaRPr lang="en-US" sz="7500" u="none" dirty="0">
                <a:solidFill>
                  <a:schemeClr val="bg1"/>
                </a:solidFill>
                <a:latin typeface="Nourd Bold"/>
                <a:ea typeface="Nourd Bold"/>
                <a:cs typeface="Nourd Bold"/>
                <a:sym typeface="Nour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505989"/>
              <a:ext cx="9271600" cy="4876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Currency conversion involves multiplying the amount in the original currency by the current exchange rate to determine the equivalent amount in the target currency.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872" y="3164796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30733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90035" y="4123590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4619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75657" y="4123590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53258" y="5611276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75953" y="4194432"/>
            <a:ext cx="1706431" cy="1676568"/>
          </a:xfrm>
          <a:custGeom>
            <a:avLst/>
            <a:gdLst/>
            <a:ahLst/>
            <a:cxnLst/>
            <a:rect l="l" t="t" r="r" b="b"/>
            <a:pathLst>
              <a:path w="1706431" h="1676568">
                <a:moveTo>
                  <a:pt x="0" y="0"/>
                </a:moveTo>
                <a:lnTo>
                  <a:pt x="1706431" y="0"/>
                </a:lnTo>
                <a:lnTo>
                  <a:pt x="1706431" y="1676568"/>
                </a:lnTo>
                <a:lnTo>
                  <a:pt x="0" y="1676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90661" y="5648203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91058" y="4123590"/>
            <a:ext cx="1629330" cy="1662582"/>
          </a:xfrm>
          <a:custGeom>
            <a:avLst/>
            <a:gdLst/>
            <a:ahLst/>
            <a:cxnLst/>
            <a:rect l="l" t="t" r="r" b="b"/>
            <a:pathLst>
              <a:path w="1629330" h="1662582">
                <a:moveTo>
                  <a:pt x="0" y="0"/>
                </a:moveTo>
                <a:lnTo>
                  <a:pt x="1629330" y="0"/>
                </a:lnTo>
                <a:lnTo>
                  <a:pt x="1629330" y="1662582"/>
                </a:lnTo>
                <a:lnTo>
                  <a:pt x="0" y="1662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18244" y="1200027"/>
            <a:ext cx="8851511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u="non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3771" y="6708875"/>
            <a:ext cx="2630123" cy="98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IN" sz="2800" dirty="0">
                <a:solidFill>
                  <a:schemeClr val="bg1"/>
                </a:solidFill>
              </a:rPr>
              <a:t>International Trade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67216" y="6708875"/>
            <a:ext cx="2630123" cy="14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IN" sz="2800" dirty="0">
                <a:solidFill>
                  <a:schemeClr val="bg1"/>
                </a:solidFill>
              </a:rPr>
              <a:t>Banking and Financial Institutions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90661" y="6708875"/>
            <a:ext cx="2630123" cy="14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IN" sz="2800" dirty="0">
                <a:solidFill>
                  <a:schemeClr val="bg1"/>
                </a:solidFill>
              </a:rPr>
              <a:t>E-commerce and Online Transactions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14107" y="6708875"/>
            <a:ext cx="2630123" cy="98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IN" sz="2800" dirty="0">
                <a:solidFill>
                  <a:schemeClr val="bg1"/>
                </a:solidFill>
              </a:rPr>
              <a:t>Education and Awareness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" name="AutoShape 21"/>
          <p:cNvSpPr/>
          <p:nvPr/>
        </p:nvSpPr>
        <p:spPr>
          <a:xfrm rot="-5399999">
            <a:off x="2864491" y="5903165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399999">
            <a:off x="11511382" y="5926872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67486"/>
              </p:ext>
            </p:extLst>
          </p:nvPr>
        </p:nvGraphicFramePr>
        <p:xfrm>
          <a:off x="457200" y="372551"/>
          <a:ext cx="9639300" cy="6135084"/>
        </p:xfrm>
        <a:graphic>
          <a:graphicData uri="http://schemas.openxmlformats.org/drawingml/2006/table">
            <a:tbl>
              <a:tblPr/>
              <a:tblGrid>
                <a:gridCol w="5744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5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377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  <a:latin typeface="Rubik Semi-Bold"/>
                          <a:ea typeface="Rubik Semi-Bold"/>
                          <a:cs typeface="Rubik Semi-Bold"/>
                          <a:sym typeface="Rubik Semi-Bold"/>
                        </a:rPr>
                        <a:t>Tasks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  <a:latin typeface="Rubik Semi-Bold"/>
                          <a:ea typeface="Rubik Semi-Bold"/>
                          <a:cs typeface="Rubik Semi-Bold"/>
                          <a:sym typeface="Rubik Semi-Bold"/>
                        </a:rPr>
                        <a:t>Status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3771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  <a:latin typeface="Rubik"/>
                          <a:cs typeface="Rubik"/>
                          <a:sym typeface="Rubik"/>
                        </a:rPr>
                        <a:t>Java Script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771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  <a:latin typeface="Rubik"/>
                          <a:cs typeface="Rubik"/>
                          <a:sym typeface="Rubik"/>
                        </a:rPr>
                        <a:t>CSS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3771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HTML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>
            <a:off x="11582400" y="2623672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82400" y="1645977"/>
            <a:ext cx="656604" cy="566321"/>
          </a:xfrm>
          <a:custGeom>
            <a:avLst/>
            <a:gdLst/>
            <a:ahLst/>
            <a:cxnLst/>
            <a:rect l="l" t="t" r="r" b="b"/>
            <a:pathLst>
              <a:path w="656604" h="566321">
                <a:moveTo>
                  <a:pt x="0" y="0"/>
                </a:moveTo>
                <a:lnTo>
                  <a:pt x="656603" y="0"/>
                </a:lnTo>
                <a:lnTo>
                  <a:pt x="656603" y="566321"/>
                </a:lnTo>
                <a:lnTo>
                  <a:pt x="0" y="566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55603" y="419100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39"/>
                </a:lnTo>
                <a:lnTo>
                  <a:pt x="0" y="755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275" t="-66940" b="-5005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679405" y="571500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 Progress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79405" y="2712565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Finished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25400" y="1703918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Blocked</a:t>
            </a:r>
          </a:p>
        </p:txBody>
      </p:sp>
      <p:sp>
        <p:nvSpPr>
          <p:cNvPr id="21" name="Freeform 21"/>
          <p:cNvSpPr/>
          <p:nvPr/>
        </p:nvSpPr>
        <p:spPr>
          <a:xfrm>
            <a:off x="8123958" y="4896276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8" y="0"/>
                </a:lnTo>
                <a:lnTo>
                  <a:pt x="643508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119492" y="3693346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5"/>
                </a:lnTo>
                <a:lnTo>
                  <a:pt x="0" y="62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97161" y="2422303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40"/>
                </a:lnTo>
                <a:lnTo>
                  <a:pt x="0" y="755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275" t="-66940" b="-50054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049D9-CBA1-BF6B-CF62-7E61CCFB154A}"/>
              </a:ext>
            </a:extLst>
          </p:cNvPr>
          <p:cNvSpPr txBox="1"/>
          <p:nvPr/>
        </p:nvSpPr>
        <p:spPr>
          <a:xfrm>
            <a:off x="609600" y="6880134"/>
            <a:ext cx="731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Technologies Used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	</a:t>
            </a:r>
            <a:r>
              <a:rPr lang="en-US" sz="2400" b="1" i="1" dirty="0">
                <a:solidFill>
                  <a:schemeClr val="bg1"/>
                </a:solidFill>
              </a:rPr>
              <a:t>HTML</a:t>
            </a:r>
            <a:r>
              <a:rPr lang="en-US" sz="2400" dirty="0">
                <a:solidFill>
                  <a:schemeClr val="bg1"/>
                </a:solidFill>
              </a:rPr>
              <a:t>: Structure of the web application.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	</a:t>
            </a:r>
            <a:r>
              <a:rPr lang="en-US" sz="2400" b="1" i="1" dirty="0">
                <a:solidFill>
                  <a:schemeClr val="bg1"/>
                </a:solidFill>
              </a:rPr>
              <a:t>CSS</a:t>
            </a:r>
            <a:r>
              <a:rPr lang="en-US" sz="2400" dirty="0">
                <a:solidFill>
                  <a:schemeClr val="bg1"/>
                </a:solidFill>
              </a:rPr>
              <a:t>: Styling for a visually appealing interface.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	</a:t>
            </a:r>
            <a:r>
              <a:rPr lang="en-US" sz="2400" b="1" i="1" dirty="0">
                <a:solidFill>
                  <a:schemeClr val="bg1"/>
                </a:solidFill>
              </a:rPr>
              <a:t>JavaScript</a:t>
            </a:r>
            <a:r>
              <a:rPr lang="en-US" sz="2400" dirty="0">
                <a:solidFill>
                  <a:schemeClr val="bg1"/>
                </a:solidFill>
              </a:rPr>
              <a:t>: Logic for currency conversion and API 	integration.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6"/>
            <a:ext cx="8406956" cy="8115164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7605" y="535896"/>
            <a:ext cx="8406956" cy="8115164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0611" y="2743007"/>
            <a:ext cx="5863626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ALTERNATIVES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1602002"/>
            <a:ext cx="589716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HTML 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6589" y="2743007"/>
            <a:ext cx="5897168" cy="296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Inputs fields for amount.</a:t>
            </a:r>
          </a:p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 select tag for currency selection.</a:t>
            </a:r>
          </a:p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 Button to trigger the conversion.</a:t>
            </a:r>
          </a:p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 Display Area for RESULTS.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790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5"/>
            <a:ext cx="6584728" cy="8436651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7605" y="535896"/>
            <a:ext cx="8406956" cy="8115164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0611" y="2743007"/>
            <a:ext cx="5863626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Code snippet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3416" y="2743007"/>
            <a:ext cx="589716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Css</a:t>
            </a:r>
            <a:r>
              <a:rPr lang="en-US" sz="3999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 Styling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3416" y="4204325"/>
            <a:ext cx="5897168" cy="96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lang="en-IN" sz="28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esponsive</a:t>
            </a:r>
            <a:r>
              <a:rPr lang="en-IN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design Using Flexbox</a:t>
            </a: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23416" y="4937060"/>
            <a:ext cx="5897168" cy="96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799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Colour</a:t>
            </a:r>
            <a:r>
              <a:rPr lang="en-US" sz="2799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scheme and fonts for better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66887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5"/>
            <a:ext cx="6584728" cy="8436651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1000" y="535895"/>
            <a:ext cx="9753561" cy="8188987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80611" y="2743007"/>
            <a:ext cx="5863626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Code snippet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Write an item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5652" y="1387608"/>
            <a:ext cx="5897168" cy="173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999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JavaScripts</a:t>
            </a:r>
            <a:endParaRPr lang="en-US" sz="3999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  <a:p>
            <a:pPr algn="l">
              <a:lnSpc>
                <a:spcPct val="150000"/>
              </a:lnSpc>
            </a:pPr>
            <a:r>
              <a:rPr lang="en-US" sz="3999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Functionlity</a:t>
            </a:r>
            <a:endParaRPr lang="en-US" sz="3999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3673" y="4204325"/>
            <a:ext cx="5897168" cy="196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Fetching exchange rates from an API</a:t>
            </a:r>
          </a:p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Calculating converted amounts</a:t>
            </a:r>
            <a:endParaRPr lang="en-IN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indent="-457200" algn="l">
              <a:lnSpc>
                <a:spcPts val="3919"/>
              </a:lnSpc>
              <a:buFont typeface="Courier New" panose="02070309020205020404" pitchFamily="49" charset="0"/>
              <a:buChar char="o"/>
            </a:pPr>
            <a:endParaRPr lang="en-US" sz="2799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8603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405</Words>
  <Application>Microsoft Office PowerPoint</Application>
  <PresentationFormat>Custom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Rubik</vt:lpstr>
      <vt:lpstr>Courier New</vt:lpstr>
      <vt:lpstr>Nourd Bold</vt:lpstr>
      <vt:lpstr>Arial</vt:lpstr>
      <vt:lpstr>Calibri</vt:lpstr>
      <vt:lpstr>Rubik Semi-Bold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3D Project Plan Business Presentation</dc:title>
  <dc:creator>Sanjita Ray</dc:creator>
  <cp:lastModifiedBy>Sanjita Ray</cp:lastModifiedBy>
  <cp:revision>12</cp:revision>
  <dcterms:created xsi:type="dcterms:W3CDTF">2006-08-16T00:00:00Z</dcterms:created>
  <dcterms:modified xsi:type="dcterms:W3CDTF">2024-08-04T15:06:45Z</dcterms:modified>
  <dc:identifier>DAGMyR_ldVQ</dc:identifier>
</cp:coreProperties>
</file>